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8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2D"/>
    <a:srgbClr val="777877"/>
    <a:srgbClr val="007A4D"/>
    <a:srgbClr val="71105E"/>
    <a:srgbClr val="CD0034"/>
    <a:srgbClr val="0076A3"/>
    <a:srgbClr val="009CCC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9" autoAdjust="0"/>
    <p:restoredTop sz="94251" autoAdjust="0"/>
  </p:normalViewPr>
  <p:slideViewPr>
    <p:cSldViewPr snapToGrid="0" snapToObjects="1">
      <p:cViewPr varScale="1">
        <p:scale>
          <a:sx n="72" d="100"/>
          <a:sy n="72" d="100"/>
        </p:scale>
        <p:origin x="208" y="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6654-F160-584D-9658-48C99E651667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6508-A47A-CA4B-AB8B-BB342901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2347B-69B7-4E77-84FF-76C9D6C9772D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2C6E-F99A-4F8F-B6FA-24238DF5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C82F13-A157-4F0F-8F0E-F6EC507F02A5}"/>
              </a:ext>
            </a:extLst>
          </p:cNvPr>
          <p:cNvSpPr/>
          <p:nvPr userDrawn="1"/>
        </p:nvSpPr>
        <p:spPr>
          <a:xfrm>
            <a:off x="3834065" y="0"/>
            <a:ext cx="838586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5470-921C-4F65-AC4A-14417563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1" y="2695074"/>
            <a:ext cx="7812505" cy="131545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20E931-5B39-4543-A772-EEE26550EA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65600" y="4319588"/>
            <a:ext cx="4540251" cy="1803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IN" dirty="0"/>
              <a:t>Author</a:t>
            </a:r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r>
              <a:rPr lang="en-IN" dirty="0"/>
              <a:t>Location</a:t>
            </a:r>
          </a:p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0A7140C-1B9A-48B1-8203-945F8092FE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65601" y="6303964"/>
            <a:ext cx="7812505" cy="4016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© Council on Energy, Environment and Water 2019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25" y="2356414"/>
            <a:ext cx="4365625" cy="308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1543668"/>
            <a:ext cx="1915438" cy="101594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92100" y="863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707" y="194428"/>
            <a:ext cx="11284423" cy="793914"/>
          </a:xfrm>
        </p:spPr>
        <p:txBody>
          <a:bodyPr anchor="t">
            <a:normAutofit/>
          </a:bodyPr>
          <a:lstStyle>
            <a:lvl1pPr algn="l">
              <a:defRPr sz="2400" b="1" cap="none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706" y="988343"/>
            <a:ext cx="11284423" cy="47848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>
              <a:defRPr>
                <a:latin typeface="+mj-lt"/>
                <a:cs typeface="Arial"/>
              </a:defRPr>
            </a:lvl2pPr>
            <a:lvl3pPr>
              <a:defRPr sz="1800">
                <a:latin typeface="+mj-lt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6600015"/>
            <a:ext cx="8205973" cy="257985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419" y="226512"/>
            <a:ext cx="11227981" cy="893762"/>
          </a:xfrm>
        </p:spPr>
        <p:txBody>
          <a:bodyPr anchor="t" anchorCtr="0">
            <a:noAutofit/>
          </a:bodyPr>
          <a:lstStyle>
            <a:lvl1pPr algn="l">
              <a:defRPr sz="24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4419" y="1152457"/>
            <a:ext cx="5639981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52457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03819" y="6525681"/>
            <a:ext cx="6339892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498FE-0708-4C5A-A073-EFB5F3D42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88" y="4389058"/>
            <a:ext cx="11411283" cy="5893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A158AA6A-60EE-4676-AFFB-078D09123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92" y="4005943"/>
            <a:ext cx="11413067" cy="356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317" y="194429"/>
            <a:ext cx="11411283" cy="91104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0" y="1105470"/>
            <a:ext cx="11389893" cy="494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110" y="6546853"/>
            <a:ext cx="1883498" cy="2349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546853"/>
            <a:ext cx="3594100" cy="234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2" r:id="rId3"/>
    <p:sldLayoutId id="214748366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none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Demonstration Facility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2AD80-3514-4A60-8530-C755006E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1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B396846-2D80-4453-A30F-F77025205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9280" y="6512065"/>
            <a:ext cx="8365993" cy="345936"/>
          </a:xfrm>
        </p:spPr>
        <p:txBody>
          <a:bodyPr/>
          <a:lstStyle/>
          <a:p>
            <a:r>
              <a:rPr lang="en-US" dirty="0"/>
              <a:t>Source: Chawla and Aggarwal, Financing Clean Energy innovation – Feasibility Study, CEEW Centre for Energy Finance, July 2019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51438C-B33D-46E8-BBDB-BBAEDD10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89" b="11213"/>
          <a:stretch/>
        </p:blipFill>
        <p:spPr>
          <a:xfrm>
            <a:off x="701040" y="843279"/>
            <a:ext cx="10027920" cy="54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2DC31-91EB-4BEE-A7B3-5B792911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5" y="988343"/>
            <a:ext cx="7903792" cy="4784897"/>
          </a:xfrm>
        </p:spPr>
        <p:txBody>
          <a:bodyPr/>
          <a:lstStyle/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2800" b="1" dirty="0">
                <a:solidFill>
                  <a:schemeClr val="accent1"/>
                </a:solidFill>
              </a:rPr>
              <a:t>Thank you</a:t>
            </a:r>
          </a:p>
          <a:p>
            <a:pPr marL="0" indent="0" algn="ctr">
              <a:buNone/>
            </a:pP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Join the conversation by using #</a:t>
            </a:r>
            <a:r>
              <a:rPr lang="en-IN" b="1" dirty="0" err="1">
                <a:solidFill>
                  <a:schemeClr val="accent1"/>
                </a:solidFill>
              </a:rPr>
              <a:t>EnergyHorizons</a:t>
            </a: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N" sz="2000" dirty="0"/>
          </a:p>
          <a:p>
            <a:pPr marL="0" indent="0" algn="ctr">
              <a:buNone/>
            </a:pPr>
            <a:r>
              <a:rPr lang="en-IN" sz="2000" dirty="0"/>
              <a:t>ceew.in | @</a:t>
            </a:r>
            <a:r>
              <a:rPr lang="en-IN" sz="2000" dirty="0" err="1"/>
              <a:t>CEEWIndia</a:t>
            </a:r>
            <a:r>
              <a:rPr lang="en-IN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57DC70-43DD-44B9-967A-E140A497F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2</a:t>
            </a:fld>
            <a:r>
              <a:rPr lang="en-US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EW - PPT Template 28Mar18">
  <a:themeElements>
    <a:clrScheme name="CEEW">
      <a:dk1>
        <a:sysClr val="windowText" lastClr="000000"/>
      </a:dk1>
      <a:lt1>
        <a:sysClr val="window" lastClr="FFFFFF"/>
      </a:lt1>
      <a:dk2>
        <a:srgbClr val="777877"/>
      </a:dk2>
      <a:lt2>
        <a:srgbClr val="FFFFFE"/>
      </a:lt2>
      <a:accent1>
        <a:srgbClr val="009ED8"/>
      </a:accent1>
      <a:accent2>
        <a:srgbClr val="F16223"/>
      </a:accent2>
      <a:accent3>
        <a:srgbClr val="86BB3F"/>
      </a:accent3>
      <a:accent4>
        <a:srgbClr val="929497"/>
      </a:accent4>
      <a:accent5>
        <a:srgbClr val="FFFFFE"/>
      </a:accent5>
      <a:accent6>
        <a:srgbClr val="FFFFFE"/>
      </a:accent6>
      <a:hlink>
        <a:srgbClr val="0D81B9"/>
      </a:hlink>
      <a:folHlink>
        <a:srgbClr val="0D81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16999</TotalTime>
  <Words>42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CEEW - PPT Template 28Mar18</vt:lpstr>
      <vt:lpstr>Business Demonstration Facility </vt:lpstr>
      <vt:lpstr>PowerPoint Presentation</vt:lpstr>
    </vt:vector>
  </TitlesOfParts>
  <Company>WRI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Dugan</dc:creator>
  <cp:lastModifiedBy>Selna Saji</cp:lastModifiedBy>
  <cp:revision>141</cp:revision>
  <dcterms:created xsi:type="dcterms:W3CDTF">2013-11-11T19:58:28Z</dcterms:created>
  <dcterms:modified xsi:type="dcterms:W3CDTF">2019-07-18T03:34:05Z</dcterms:modified>
</cp:coreProperties>
</file>